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84" r:id="rId3"/>
    <p:sldId id="285" r:id="rId4"/>
    <p:sldId id="286" r:id="rId5"/>
    <p:sldId id="287" r:id="rId6"/>
    <p:sldId id="288" r:id="rId7"/>
    <p:sldId id="290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8/26/2021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Spark Streaming </a:t>
            </a:r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Introducing Spark Streaming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First stream processing framework built on top of Spark’s distributed processing capabilities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Widely adapted in the industry for large scale data streams</a:t>
            </a:r>
          </a:p>
          <a:p>
            <a:endParaRPr lang="en-IN" dirty="0"/>
          </a:p>
          <a:p>
            <a:r>
              <a:rPr lang="en-IN" dirty="0" smtClean="0"/>
              <a:t>Spark RDD abstraction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Permits creation of programs that treat distributed data as a collection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Allows applying data processing logic in form of transformation of distributed dataset 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/>
          </a:p>
          <a:p>
            <a:r>
              <a:rPr lang="en-IN" dirty="0" smtClean="0"/>
              <a:t>Spark Streaming </a:t>
            </a:r>
            <a:r>
              <a:rPr lang="en-IN" dirty="0" smtClean="0"/>
              <a:t>created upon simple yet powerful premise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>
                <a:solidFill>
                  <a:srgbClr val="FF0000"/>
                </a:solidFill>
              </a:rPr>
              <a:t>apply Spark’s distributed computing capabilities to stream processing by transforming a continuous stream of data into discrete data collection on which Spark could operate</a:t>
            </a:r>
          </a:p>
          <a:p>
            <a:endParaRPr lang="en-IN" dirty="0"/>
          </a:p>
          <a:p>
            <a:r>
              <a:rPr lang="en-IN" dirty="0" smtClean="0">
                <a:solidFill>
                  <a:srgbClr val="FF0000"/>
                </a:solidFill>
              </a:rPr>
              <a:t>Main task is to take data from stream, package it down into small batches and provide them to Spark for further processing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The DStream Abstraction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Spark streaming relies on the much more fundamental Spark abstraction of RDD </a:t>
            </a:r>
          </a:p>
          <a:p>
            <a:r>
              <a:rPr lang="en-IN" dirty="0" smtClean="0"/>
              <a:t>Introduces a new concept : The Discretized Stream or DStream </a:t>
            </a:r>
          </a:p>
          <a:p>
            <a:endParaRPr lang="en-IN" dirty="0"/>
          </a:p>
          <a:p>
            <a:r>
              <a:rPr lang="en-IN" dirty="0" smtClean="0"/>
              <a:t>DStream represents a stream in terms of discrete block of data that in turn are represented as RDDs over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Primarily an execution model that when combined with functional programming model, provides a complete framework to develop and execute streaming applications</a:t>
            </a:r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00" y="4114800"/>
            <a:ext cx="5762625" cy="123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97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DStreams as a Programming model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fontScale="92500"/>
          </a:bodyPr>
          <a:lstStyle/>
          <a:p>
            <a:r>
              <a:rPr lang="en-IN" dirty="0" smtClean="0"/>
              <a:t>Provides functional programming APIs consistent with RDD APIs and augmented with stream specific functions to deal with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Aggregations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Time based operations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Stateful computations</a:t>
            </a:r>
          </a:p>
          <a:p>
            <a:endParaRPr lang="en-IN" dirty="0"/>
          </a:p>
          <a:p>
            <a:r>
              <a:rPr lang="en-IN" dirty="0" smtClean="0"/>
              <a:t>In Spark Streaming, we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Consume a stream by creating </a:t>
            </a:r>
            <a:r>
              <a:rPr lang="en-IN" dirty="0" err="1" smtClean="0"/>
              <a:t>Dstream</a:t>
            </a:r>
            <a:r>
              <a:rPr lang="en-IN" dirty="0" smtClean="0"/>
              <a:t> form one of the native implementations or the connectors available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From </a:t>
            </a:r>
            <a:r>
              <a:rPr lang="en-IN" dirty="0" err="1" smtClean="0"/>
              <a:t>SocketInputStream</a:t>
            </a:r>
            <a:r>
              <a:rPr lang="en-IN" dirty="0" smtClean="0"/>
              <a:t> or Kafka / Twitter / Kinesis connector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Implement application logic using functions provided by </a:t>
            </a:r>
            <a:r>
              <a:rPr lang="en-IN" dirty="0" err="1" smtClean="0"/>
              <a:t>Dstream</a:t>
            </a:r>
            <a:r>
              <a:rPr lang="en-IN" dirty="0" smtClean="0"/>
              <a:t> API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Such as counting the elements or grouping the elements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Uses transformations – no execution happens unless output operation is not called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Execute output operations to yield out the results 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/>
          </a:p>
          <a:p>
            <a:r>
              <a:rPr lang="en-IN" dirty="0" smtClean="0">
                <a:solidFill>
                  <a:srgbClr val="FF0000"/>
                </a:solidFill>
              </a:rPr>
              <a:t>DStream programming model consists of functional composition of transformations over the stream payload, materialized by one or more output operations and recurrently executed by Spark engine</a:t>
            </a:r>
          </a:p>
          <a:p>
            <a:endParaRPr lang="en-IN" dirty="0" smtClean="0"/>
          </a:p>
          <a:p>
            <a:endParaRPr lang="en-IN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Code representation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2103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DStreams as </a:t>
            </a:r>
            <a:r>
              <a:rPr lang="en-IN" dirty="0" smtClean="0"/>
              <a:t>an Execution model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fontScale="92500" lnSpcReduction="10000"/>
          </a:bodyPr>
          <a:lstStyle/>
          <a:p>
            <a:r>
              <a:rPr lang="en-IN" dirty="0" smtClean="0"/>
              <a:t>In programming model, its descried how data is transformed from original form to intended result as a series of lazy evaluations</a:t>
            </a:r>
          </a:p>
          <a:p>
            <a:r>
              <a:rPr lang="en-IN" dirty="0" smtClean="0"/>
              <a:t>Spark streaming engine is responsible for taking that chain of transformations and turning it into an actual execution plan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Happens by receiving data from input stream(s), collecting that into batches and feeding to spark in timely manner</a:t>
            </a:r>
          </a:p>
          <a:p>
            <a:endParaRPr lang="en-IN" dirty="0"/>
          </a:p>
          <a:p>
            <a:r>
              <a:rPr lang="en-IN" dirty="0" smtClean="0"/>
              <a:t>The measure of time to wait for data in </a:t>
            </a:r>
            <a:r>
              <a:rPr lang="en-IN" dirty="0" smtClean="0">
                <a:solidFill>
                  <a:srgbClr val="FF0000"/>
                </a:solidFill>
              </a:rPr>
              <a:t>batch interval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Central unit of time </a:t>
            </a:r>
            <a:endParaRPr lang="en-IN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Short amount of time, ranging from 200ms to 1 min, depending app’s latency requirement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 smtClean="0"/>
          </a:p>
          <a:p>
            <a:r>
              <a:rPr lang="en-IN" dirty="0" smtClean="0"/>
              <a:t>At each batch interval, the data corresponding to the previous interval is sent to Spark for processing while new data is received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Process is repeated as long as Streaming job is active and healthy</a:t>
            </a:r>
          </a:p>
          <a:p>
            <a:endParaRPr lang="en-IN" dirty="0"/>
          </a:p>
          <a:p>
            <a:r>
              <a:rPr lang="en-IN" dirty="0" smtClean="0">
                <a:solidFill>
                  <a:srgbClr val="FF0000"/>
                </a:solidFill>
              </a:rPr>
              <a:t>DStream model dictates that a continuous stream of data is discretized into micro batches using a regular time interval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Batch interval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5993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The structure of Spark Streaming Application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Any Spark streaming application needs to do following four things: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Create a Spark Streaming Context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Define one or more DStreams from data sources or other Dstreams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Define one or more output operations to materialize the results of these DStream operations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Start the Spark Streaming Context to get the Stream Processing going on 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/>
          </a:p>
          <a:p>
            <a:r>
              <a:rPr lang="en-IN" dirty="0" smtClean="0"/>
              <a:t>Points to note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Behaviour of job is defined in the operations between the moment that the instance of Streaming context is defined and the moment it is started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Manipulation of the context defines the scaffolding for the streaming application – behaviour and execution for the duration of application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During the definition phase, all the Dstreams and transformations will be defined and behaviour of Spark streaming application will be wired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Once the Spark Streaming context is started, no new Dstreams can be added or it nor can any existing DStream can be structurally modified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6414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Example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615191"/>
            <a:ext cx="5162550" cy="2662238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7676661" cy="2362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5150" y="3657600"/>
            <a:ext cx="3238500" cy="277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552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90600" y="914400"/>
            <a:ext cx="7848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</a:t>
            </a:r>
          </a:p>
          <a:p>
            <a:r>
              <a:rPr lang="en-US" dirty="0" smtClean="0"/>
              <a:t>Stream Processing with Apache Spark </a:t>
            </a:r>
          </a:p>
          <a:p>
            <a:r>
              <a:rPr lang="en-US" dirty="0" smtClean="0"/>
              <a:t>Mastering Structured Streaming and Spark Streaming </a:t>
            </a:r>
          </a:p>
          <a:p>
            <a:r>
              <a:rPr lang="en-US" dirty="0" smtClean="0"/>
              <a:t>By  Gerard Maas and Francois </a:t>
            </a:r>
            <a:r>
              <a:rPr lang="en-US" dirty="0" err="1" smtClean="0"/>
              <a:t>Garillot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3200</TotalTime>
  <Words>637</Words>
  <Application>Microsoft Office PowerPoint</Application>
  <PresentationFormat>Widescreen</PresentationFormat>
  <Paragraphs>69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Spark Streaming Application</vt:lpstr>
      <vt:lpstr>Introducing Spark Streaming</vt:lpstr>
      <vt:lpstr>The DStream Abstraction</vt:lpstr>
      <vt:lpstr>DStreams as a Programming model</vt:lpstr>
      <vt:lpstr>DStreams as an Execution model</vt:lpstr>
      <vt:lpstr>The structure of Spark Streaming Application</vt:lpstr>
      <vt:lpstr>Example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237</cp:revision>
  <dcterms:created xsi:type="dcterms:W3CDTF">2018-10-16T06:13:57Z</dcterms:created>
  <dcterms:modified xsi:type="dcterms:W3CDTF">2021-08-26T09:23:31Z</dcterms:modified>
</cp:coreProperties>
</file>

<file path=docProps/thumbnail.jpeg>
</file>